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265" r:id="rId3"/>
    <p:sldId id="266" r:id="rId4"/>
    <p:sldId id="268" r:id="rId5"/>
    <p:sldId id="267" r:id="rId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4EF"/>
    <a:srgbClr val="56B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6247" autoAdjust="0"/>
  </p:normalViewPr>
  <p:slideViewPr>
    <p:cSldViewPr snapToGrid="0" snapToObjects="1">
      <p:cViewPr varScale="1">
        <p:scale>
          <a:sx n="111" d="100"/>
          <a:sy n="111" d="100"/>
        </p:scale>
        <p:origin x="44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1" d="100"/>
          <a:sy n="61" d="100"/>
        </p:scale>
        <p:origin x="43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B6F8E-6896-678C-279E-D843B772D0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BF338-4295-37CF-804B-001032BF59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82B22-4BAB-4C53-8C2D-50BA203F53B4}" type="datetimeFigureOut">
              <a:rPr lang="en-CA" smtClean="0"/>
              <a:t>2026-06-01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06619-7BBF-5E40-7CD5-CFBD9BB6D1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E3804-D960-581F-8658-70A89FD1F5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4CE6E-1230-4F61-AB1C-A8872C5C42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69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5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/mnt/data/aicomp_bg_dark.png">
            <a:extLst>
              <a:ext uri="{FF2B5EF4-FFF2-40B4-BE49-F238E27FC236}">
                <a16:creationId xmlns:a16="http://schemas.microsoft.com/office/drawing/2014/main" id="{9714006A-8FE3-758C-D570-4A7C9E7BF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-30328" y="-8617"/>
            <a:ext cx="12240000" cy="6885172"/>
          </a:xfrm>
          <a:prstGeom prst="rect">
            <a:avLst/>
          </a:prstGeom>
        </p:spPr>
      </p:pic>
      <p:pic>
        <p:nvPicPr>
          <p:cNvPr id="4" name="Image 1" descr="/mnt/data/aicomp_assets/image2.png">
            <a:extLst>
              <a:ext uri="{FF2B5EF4-FFF2-40B4-BE49-F238E27FC236}">
                <a16:creationId xmlns:a16="http://schemas.microsoft.com/office/drawing/2014/main" id="{719189DA-DCD2-F7E4-283B-071E7CD438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8951" y="235092"/>
            <a:ext cx="718833" cy="979909"/>
          </a:xfrm>
          <a:prstGeom prst="rect">
            <a:avLst/>
          </a:prstGeom>
        </p:spPr>
      </p:pic>
      <p:pic>
        <p:nvPicPr>
          <p:cNvPr id="5" name="Image 2" descr="/mnt/data/aicomp_assets/aicomp_logo_transparent.png">
            <a:extLst>
              <a:ext uri="{FF2B5EF4-FFF2-40B4-BE49-F238E27FC236}">
                <a16:creationId xmlns:a16="http://schemas.microsoft.com/office/drawing/2014/main" id="{8B411DC3-E557-58E2-C3DE-95767E6A7C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4558" y="188318"/>
            <a:ext cx="1648448" cy="585199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52F59CEF-E8CE-FA4A-BB84-598FF5ABAC38}"/>
              </a:ext>
            </a:extLst>
          </p:cNvPr>
          <p:cNvSpPr/>
          <p:nvPr userDrawn="1"/>
        </p:nvSpPr>
        <p:spPr>
          <a:xfrm>
            <a:off x="1590110" y="262518"/>
            <a:ext cx="9011780" cy="914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C9DAE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Artificial Intelligence for Composite Materials Conference</a:t>
            </a:r>
            <a:endParaRPr lang="en-US" sz="3200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6A719F3E-6620-ACC9-2CF0-996734C162FD}"/>
              </a:ext>
            </a:extLst>
          </p:cNvPr>
          <p:cNvSpPr/>
          <p:nvPr userDrawn="1"/>
        </p:nvSpPr>
        <p:spPr>
          <a:xfrm>
            <a:off x="3726766" y="1130997"/>
            <a:ext cx="4738468" cy="600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56BB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August 5-7, 2026 | Vancouver, Canada</a:t>
            </a:r>
            <a:endParaRPr lang="en-US" sz="2000" dirty="0">
              <a:solidFill>
                <a:srgbClr val="56BB90"/>
              </a:solidFill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D3A4812B-7A6C-D7B7-B73F-D0F686FBEA4B}"/>
              </a:ext>
            </a:extLst>
          </p:cNvPr>
          <p:cNvSpPr/>
          <p:nvPr userDrawn="1"/>
        </p:nvSpPr>
        <p:spPr>
          <a:xfrm>
            <a:off x="658368" y="6419088"/>
            <a:ext cx="10881360" cy="0"/>
          </a:xfrm>
          <a:prstGeom prst="line">
            <a:avLst/>
          </a:prstGeom>
          <a:noFill/>
          <a:ln w="6350">
            <a:solidFill>
              <a:srgbClr val="335B7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96E34E-06C6-8139-5ACD-7A793CB872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6" y="2316934"/>
            <a:ext cx="11222038" cy="13452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55600" algn="l"/>
              </a:tabLst>
              <a:defRPr sz="4300" b="1">
                <a:solidFill>
                  <a:schemeClr val="bg1"/>
                </a:solidFill>
                <a:latin typeface="+mn-lt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15" name="Media Placeholder 14">
            <a:extLst>
              <a:ext uri="{FF2B5EF4-FFF2-40B4-BE49-F238E27FC236}">
                <a16:creationId xmlns:a16="http://schemas.microsoft.com/office/drawing/2014/main" id="{41120327-8668-004A-3115-867094156BA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9499600" y="4695825"/>
            <a:ext cx="2271713" cy="156368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D1A5FC-48F8-C079-0BB2-3EB96671B2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366" y="4695638"/>
            <a:ext cx="6656833" cy="435658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859F765-6866-C46D-5B62-38935AFDB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844" y="5158753"/>
            <a:ext cx="6655355" cy="435658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Affiliation</a:t>
            </a:r>
            <a:endParaRPr lang="en-CA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AD29CB22-6C21-317A-FD2B-7F0ADC0F24B8}"/>
              </a:ext>
            </a:extLst>
          </p:cNvPr>
          <p:cNvSpPr/>
          <p:nvPr userDrawn="1"/>
        </p:nvSpPr>
        <p:spPr>
          <a:xfrm>
            <a:off x="3396000" y="1215001"/>
            <a:ext cx="5400000" cy="0"/>
          </a:xfrm>
          <a:prstGeom prst="line">
            <a:avLst/>
          </a:prstGeom>
          <a:noFill/>
          <a:ln w="6350">
            <a:solidFill>
              <a:srgbClr val="335B7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B209-A754-F790-0F7A-D622E86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9DFEC-576E-82AA-E79C-93666DFC4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C705-5AC9-4AF7-A0B4-3DFEE9F4CC62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6D0C-E839-975E-B606-4BE671BF8D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869" y="941388"/>
            <a:ext cx="10563688" cy="4962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82D163-2101-689B-77D9-CEA66F1DB6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75" y="89914"/>
            <a:ext cx="933450" cy="399037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33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B209-A754-F790-0F7A-D622E861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9DFEC-576E-82AA-E79C-93666DFC4E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C705-5AC9-4AF7-A0B4-3DFEE9F4CC62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6D0C-E839-975E-B606-4BE671BF8D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3906" y="941388"/>
            <a:ext cx="5076000" cy="4962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82D163-2101-689B-77D9-CEA66F1DB6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75" y="89914"/>
            <a:ext cx="933450" cy="399037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2CC7E2E-1975-6551-C444-32BE44AD9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0291" y="941387"/>
            <a:ext cx="5076000" cy="4962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D471B0A8-E35F-135F-03E2-DFC562C797F2}"/>
              </a:ext>
            </a:extLst>
          </p:cNvPr>
          <p:cNvSpPr/>
          <p:nvPr userDrawn="1"/>
        </p:nvSpPr>
        <p:spPr>
          <a:xfrm flipH="1">
            <a:off x="6093585" y="838887"/>
            <a:ext cx="4830" cy="5381925"/>
          </a:xfrm>
          <a:prstGeom prst="line">
            <a:avLst/>
          </a:prstGeom>
          <a:noFill/>
          <a:ln w="12700">
            <a:solidFill>
              <a:srgbClr val="D2DDE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86EC2A-07F2-B5BB-3812-56AC57DD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51" y="89915"/>
            <a:ext cx="9525740" cy="442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8782BF2D-1EF3-AA9C-68EC-B0658BE88B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75" y="89914"/>
            <a:ext cx="933450" cy="399037"/>
          </a:xfrm>
        </p:spPr>
        <p:txBody>
          <a:bodyPr/>
          <a:lstStyle/>
          <a:p>
            <a:endParaRPr lang="en-CA"/>
          </a:p>
        </p:txBody>
      </p:sp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73CC879F-776A-FB46-F5A5-E7E5BBB0254D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1251752" y="1030288"/>
            <a:ext cx="9622624" cy="5113337"/>
          </a:xfrm>
        </p:spPr>
        <p:txBody>
          <a:bodyPr/>
          <a:lstStyle/>
          <a:p>
            <a:endParaRPr lang="en-CA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4B9A976-5EAA-744B-087F-ABCFDE1CE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411C705-5AC9-4AF7-A0B4-3DFEE9F4CC6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/mnt/data/aicomp_bg_dark.png">
            <a:extLst>
              <a:ext uri="{FF2B5EF4-FFF2-40B4-BE49-F238E27FC236}">
                <a16:creationId xmlns:a16="http://schemas.microsoft.com/office/drawing/2014/main" id="{5C43ADAA-AEEA-A9A0-5DB4-B33A7C53FB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-1" y="0"/>
            <a:ext cx="12204000" cy="6864922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E1CA6322-070B-7A0E-8A46-86F851664558}"/>
              </a:ext>
            </a:extLst>
          </p:cNvPr>
          <p:cNvSpPr/>
          <p:nvPr userDrawn="1"/>
        </p:nvSpPr>
        <p:spPr>
          <a:xfrm>
            <a:off x="786384" y="2057400"/>
            <a:ext cx="4754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Thank you!</a:t>
            </a:r>
            <a:endParaRPr lang="en-US" sz="4200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AD17C40C-EC53-5BC5-1249-1536323F459F}"/>
              </a:ext>
            </a:extLst>
          </p:cNvPr>
          <p:cNvSpPr/>
          <p:nvPr userDrawn="1"/>
        </p:nvSpPr>
        <p:spPr>
          <a:xfrm>
            <a:off x="822960" y="2880360"/>
            <a:ext cx="3291840" cy="393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58C49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Questions?</a:t>
            </a:r>
            <a:endParaRPr lang="en-US" sz="2000" dirty="0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2610BA4E-C3BC-A7DF-9FD4-06C548D4C1A3}"/>
              </a:ext>
            </a:extLst>
          </p:cNvPr>
          <p:cNvSpPr/>
          <p:nvPr userDrawn="1"/>
        </p:nvSpPr>
        <p:spPr>
          <a:xfrm>
            <a:off x="822960" y="5230368"/>
            <a:ext cx="44805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9CB8C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Artificial Intelligence for Composite Materials Conference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9CB8C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August 5–7, 2026  •  Vancouver, Canada</a:t>
            </a:r>
            <a:endParaRPr lang="en-US" sz="1050" dirty="0"/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F6FE067D-C2ED-7E1F-551B-0D36A1C90FF7}"/>
              </a:ext>
            </a:extLst>
          </p:cNvPr>
          <p:cNvSpPr/>
          <p:nvPr userDrawn="1"/>
        </p:nvSpPr>
        <p:spPr>
          <a:xfrm>
            <a:off x="658368" y="6419088"/>
            <a:ext cx="10881360" cy="0"/>
          </a:xfrm>
          <a:prstGeom prst="line">
            <a:avLst/>
          </a:prstGeom>
          <a:noFill/>
          <a:ln w="6350">
            <a:solidFill>
              <a:srgbClr val="335B7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Media Placeholder 14">
            <a:extLst>
              <a:ext uri="{FF2B5EF4-FFF2-40B4-BE49-F238E27FC236}">
                <a16:creationId xmlns:a16="http://schemas.microsoft.com/office/drawing/2014/main" id="{567F22A9-CAB7-5202-8176-59F388632A3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9499600" y="4695825"/>
            <a:ext cx="2271713" cy="156368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D3C6B8-4ADD-5F49-6741-9AF2F332BE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547" y="4804222"/>
            <a:ext cx="5498577" cy="255587"/>
          </a:xfrm>
          <a:prstGeom prst="rect">
            <a:avLst/>
          </a:prstGeom>
        </p:spPr>
        <p:txBody>
          <a:bodyPr/>
          <a:lstStyle>
            <a:lvl1pPr>
              <a:buNone/>
              <a:defRPr sz="1350">
                <a:solidFill>
                  <a:srgbClr val="D5E4EF"/>
                </a:solidFill>
              </a:defRPr>
            </a:lvl1pPr>
          </a:lstStyle>
          <a:p>
            <a:pPr lvl="0"/>
            <a:r>
              <a:rPr lang="en-US" sz="1350" dirty="0"/>
              <a:t>Presenter name </a:t>
            </a:r>
            <a:r>
              <a:rPr lang="en-US" sz="1350" dirty="0">
                <a:solidFill>
                  <a:srgbClr val="D5E4E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email@institution.ca</a:t>
            </a:r>
            <a:endParaRPr lang="en-CA" dirty="0"/>
          </a:p>
        </p:txBody>
      </p:sp>
      <p:pic>
        <p:nvPicPr>
          <p:cNvPr id="17" name="Image 2" descr="/mnt/data/aicomp_assets/aicomp_logo_transparent.png">
            <a:extLst>
              <a:ext uri="{FF2B5EF4-FFF2-40B4-BE49-F238E27FC236}">
                <a16:creationId xmlns:a16="http://schemas.microsoft.com/office/drawing/2014/main" id="{CF0C7174-4784-B640-5E3B-5D8577E257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4558" y="188318"/>
            <a:ext cx="1648448" cy="585199"/>
          </a:xfrm>
          <a:prstGeom prst="rect">
            <a:avLst/>
          </a:prstGeom>
        </p:spPr>
      </p:pic>
      <p:pic>
        <p:nvPicPr>
          <p:cNvPr id="18" name="Image 1" descr="/mnt/data/aicomp_assets/image2.png">
            <a:extLst>
              <a:ext uri="{FF2B5EF4-FFF2-40B4-BE49-F238E27FC236}">
                <a16:creationId xmlns:a16="http://schemas.microsoft.com/office/drawing/2014/main" id="{DC866FB8-773F-C7FA-6562-6A6E6556A0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951" y="235092"/>
            <a:ext cx="718833" cy="97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">
            <a:extLst>
              <a:ext uri="{FF2B5EF4-FFF2-40B4-BE49-F238E27FC236}">
                <a16:creationId xmlns:a16="http://schemas.microsoft.com/office/drawing/2014/main" id="{092DAE9B-184C-2BA4-5A9F-0DB06DA3B4D5}"/>
              </a:ext>
            </a:extLst>
          </p:cNvPr>
          <p:cNvSpPr/>
          <p:nvPr userDrawn="1"/>
        </p:nvSpPr>
        <p:spPr>
          <a:xfrm>
            <a:off x="658368" y="6419088"/>
            <a:ext cx="10881360" cy="0"/>
          </a:xfrm>
          <a:prstGeom prst="line">
            <a:avLst/>
          </a:prstGeom>
          <a:noFill/>
          <a:ln w="6350">
            <a:solidFill>
              <a:srgbClr val="D6DEE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0">
            <a:extLst>
              <a:ext uri="{FF2B5EF4-FFF2-40B4-BE49-F238E27FC236}">
                <a16:creationId xmlns:a16="http://schemas.microsoft.com/office/drawing/2014/main" id="{02C27E03-4A6E-1B47-3758-E88AFBFF05ED}"/>
              </a:ext>
            </a:extLst>
          </p:cNvPr>
          <p:cNvSpPr/>
          <p:nvPr userDrawn="1"/>
        </p:nvSpPr>
        <p:spPr>
          <a:xfrm>
            <a:off x="0" y="0"/>
            <a:ext cx="12191695" cy="566928"/>
          </a:xfrm>
          <a:prstGeom prst="rect">
            <a:avLst/>
          </a:prstGeom>
          <a:solidFill>
            <a:srgbClr val="07233B"/>
          </a:solidFill>
          <a:ln w="12700">
            <a:solidFill>
              <a:srgbClr val="07233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EC9A8066-EF04-B3B9-FBA8-DA897697BD80}"/>
              </a:ext>
            </a:extLst>
          </p:cNvPr>
          <p:cNvSpPr/>
          <p:nvPr userDrawn="1"/>
        </p:nvSpPr>
        <p:spPr>
          <a:xfrm>
            <a:off x="0" y="530352"/>
            <a:ext cx="12191695" cy="36576"/>
          </a:xfrm>
          <a:prstGeom prst="rect">
            <a:avLst/>
          </a:prstGeom>
          <a:solidFill>
            <a:srgbClr val="58C49C"/>
          </a:solidFill>
          <a:ln w="12700">
            <a:solidFill>
              <a:srgbClr val="58C49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/mnt/data/aicomp_assets/aicomp_logo_transparent.png">
            <a:extLst>
              <a:ext uri="{FF2B5EF4-FFF2-40B4-BE49-F238E27FC236}">
                <a16:creationId xmlns:a16="http://schemas.microsoft.com/office/drawing/2014/main" id="{69C6DFE2-8ADF-3BFB-E4A4-DFE796AAF6E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059410" y="108620"/>
            <a:ext cx="928151" cy="329494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BAA7D30-3698-A52B-90E3-3E35486A5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11C705-5AC9-4AF7-A0B4-3DFEE9F4CC62}" type="slidenum">
              <a:rPr lang="en-CA" smtClean="0"/>
              <a:t>‹#›</a:t>
            </a:fld>
            <a:endParaRPr lang="en-CA"/>
          </a:p>
        </p:txBody>
      </p:sp>
      <p:sp>
        <p:nvSpPr>
          <p:cNvPr id="19" name="Title Placeholder 18">
            <a:extLst>
              <a:ext uri="{FF2B5EF4-FFF2-40B4-BE49-F238E27FC236}">
                <a16:creationId xmlns:a16="http://schemas.microsoft.com/office/drawing/2014/main" id="{02F221B3-3907-6B25-1F06-3920150B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51" y="89915"/>
            <a:ext cx="9525740" cy="44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9FC2FDD-E1CA-8E5A-45F2-AA6411F3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49" r:id="rId4"/>
    <p:sldLayoutId id="214748365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8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467107-CD54-859C-8683-ED698F69B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2316934"/>
            <a:ext cx="11222038" cy="1345229"/>
          </a:xfrm>
        </p:spPr>
        <p:txBody>
          <a:bodyPr>
            <a:normAutofit/>
          </a:bodyPr>
          <a:lstStyle/>
          <a:p>
            <a:pPr marL="0" indent="0" defTabSz="719138"/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0EFB4BE0-631E-EE29-AB95-2B091B3D8FB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A6AB39-585A-9253-C388-6EC751279B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45C243-921D-968E-BF79-5D5C1F036F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542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D734-AE4B-A2E2-0F62-1EAC8E80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F0F38-5D70-66A8-8CBE-57D51E0D93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C705-5AC9-4AF7-A0B4-3DFEE9F4CC62}" type="slidenum">
              <a:rPr lang="en-CA" smtClean="0"/>
              <a:t>2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449FA-4708-D36D-446B-FE9BA5A090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928E22-3BAA-6885-A69F-5372C85EBF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00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1241-CF18-A9DB-ACCE-6F556EFE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5072-D406-9255-FE92-296F535FB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C705-5AC9-4AF7-A0B4-3DFEE9F4CC62}" type="slidenum">
              <a:rPr lang="en-CA" smtClean="0"/>
              <a:t>3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E4F4-3CC1-ADF6-FB74-55D3C7DBD6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BF65D8-91D1-8F7C-83E7-629956BDCD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85000" lnSpcReduction="20000"/>
          </a:bodyPr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EEAFE3-4F21-1D0D-6E36-C988D433B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9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B73EC-A453-087B-90DE-3A578CCB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1B127-B259-6CF2-5C54-C68F1370E1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F51B7BBC-458A-C4E6-D0AB-0599B036E328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E898E-7B14-87D1-501F-F6E1E9CB2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C705-5AC9-4AF7-A0B4-3DFEE9F4CC6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80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0E9F75BC-810F-4924-65DD-04816BEDD7C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74779-D1E0-7D3B-093A-84BC328C43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6177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AIComp 2026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AIComp 2026 Presentation Template</dc:title>
  <dc:subject>Improved AIComp 2026 presentation template</dc:subject>
  <dc:creator>AIComp 2026 Organizing Committee</dc:creator>
  <cp:lastModifiedBy>Alireza Forghani</cp:lastModifiedBy>
  <cp:revision>7</cp:revision>
  <dcterms:created xsi:type="dcterms:W3CDTF">2026-05-28T20:18:34Z</dcterms:created>
  <dcterms:modified xsi:type="dcterms:W3CDTF">2026-06-01T20:18:13Z</dcterms:modified>
</cp:coreProperties>
</file>